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72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6782"/>
    <a:srgbClr val="F28F78"/>
    <a:srgbClr val="466050"/>
    <a:srgbClr val="D3A6AB"/>
    <a:srgbClr val="40637D"/>
    <a:srgbClr val="F7D18F"/>
    <a:srgbClr val="A18C78"/>
    <a:srgbClr val="BAD694"/>
    <a:srgbClr val="F5F5ED"/>
    <a:srgbClr val="BA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F81DDD-D8E0-4929-B167-1193D0F0EA44}" v="2" dt="2024-05-22T11:56:49.5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36"/>
    <p:restoredTop sz="94694"/>
  </p:normalViewPr>
  <p:slideViewPr>
    <p:cSldViewPr snapToGrid="0">
      <p:cViewPr varScale="1">
        <p:scale>
          <a:sx n="89" d="100"/>
          <a:sy n="89" d="100"/>
        </p:scale>
        <p:origin x="36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Hunt" userId="46816055-54e8-4152-b38d-dd6e78e579ad" providerId="ADAL" clId="{EFF81DDD-D8E0-4929-B167-1193D0F0EA44}"/>
    <pc:docChg chg="custSel addSld delSld modSld modMainMaster">
      <pc:chgData name="Jo Hunt" userId="46816055-54e8-4152-b38d-dd6e78e579ad" providerId="ADAL" clId="{EFF81DDD-D8E0-4929-B167-1193D0F0EA44}" dt="2024-05-22T11:57:59.765" v="13" actId="6549"/>
      <pc:docMkLst>
        <pc:docMk/>
      </pc:docMkLst>
      <pc:sldChg chg="modSp mod modClrScheme chgLayout">
        <pc:chgData name="Jo Hunt" userId="46816055-54e8-4152-b38d-dd6e78e579ad" providerId="ADAL" clId="{EFF81DDD-D8E0-4929-B167-1193D0F0EA44}" dt="2024-05-22T11:57:07.634" v="9" actId="1076"/>
        <pc:sldMkLst>
          <pc:docMk/>
          <pc:sldMk cId="1997125702" sldId="272"/>
        </pc:sldMkLst>
        <pc:spChg chg="mod">
          <ac:chgData name="Jo Hunt" userId="46816055-54e8-4152-b38d-dd6e78e579ad" providerId="ADAL" clId="{EFF81DDD-D8E0-4929-B167-1193D0F0EA44}" dt="2024-05-22T11:57:00.167" v="7" actId="1076"/>
          <ac:spMkLst>
            <pc:docMk/>
            <pc:sldMk cId="1997125702" sldId="272"/>
            <ac:spMk id="2" creationId="{B595511A-07D2-1384-6C23-D83480F3FC06}"/>
          </ac:spMkLst>
        </pc:spChg>
        <pc:spChg chg="mod">
          <ac:chgData name="Jo Hunt" userId="46816055-54e8-4152-b38d-dd6e78e579ad" providerId="ADAL" clId="{EFF81DDD-D8E0-4929-B167-1193D0F0EA44}" dt="2024-05-22T11:57:07.634" v="9" actId="1076"/>
          <ac:spMkLst>
            <pc:docMk/>
            <pc:sldMk cId="1997125702" sldId="272"/>
            <ac:spMk id="3" creationId="{2D4DE129-6790-09E5-AA59-4298CCF84848}"/>
          </ac:spMkLst>
        </pc:spChg>
        <pc:spChg chg="mod ord">
          <ac:chgData name="Jo Hunt" userId="46816055-54e8-4152-b38d-dd6e78e579ad" providerId="ADAL" clId="{EFF81DDD-D8E0-4929-B167-1193D0F0EA44}" dt="2024-05-22T11:56:18.453" v="0" actId="700"/>
          <ac:spMkLst>
            <pc:docMk/>
            <pc:sldMk cId="1997125702" sldId="272"/>
            <ac:spMk id="15" creationId="{DD28D05C-2DDC-373A-7FF0-79ECB08CEABF}"/>
          </ac:spMkLst>
        </pc:spChg>
        <pc:spChg chg="mod ord">
          <ac:chgData name="Jo Hunt" userId="46816055-54e8-4152-b38d-dd6e78e579ad" providerId="ADAL" clId="{EFF81DDD-D8E0-4929-B167-1193D0F0EA44}" dt="2024-05-22T11:56:18.453" v="0" actId="700"/>
          <ac:spMkLst>
            <pc:docMk/>
            <pc:sldMk cId="1997125702" sldId="272"/>
            <ac:spMk id="16" creationId="{2BDF2E24-8593-5348-270B-44E290D359BF}"/>
          </ac:spMkLst>
        </pc:spChg>
        <pc:spChg chg="mod ord">
          <ac:chgData name="Jo Hunt" userId="46816055-54e8-4152-b38d-dd6e78e579ad" providerId="ADAL" clId="{EFF81DDD-D8E0-4929-B167-1193D0F0EA44}" dt="2024-05-22T11:56:18.453" v="0" actId="700"/>
          <ac:spMkLst>
            <pc:docMk/>
            <pc:sldMk cId="1997125702" sldId="272"/>
            <ac:spMk id="17" creationId="{96F2AEFE-285A-C358-71AF-4D6C98CF96F8}"/>
          </ac:spMkLst>
        </pc:spChg>
        <pc:spChg chg="mod ord">
          <ac:chgData name="Jo Hunt" userId="46816055-54e8-4152-b38d-dd6e78e579ad" providerId="ADAL" clId="{EFF81DDD-D8E0-4929-B167-1193D0F0EA44}" dt="2024-05-22T11:56:18.453" v="0" actId="700"/>
          <ac:spMkLst>
            <pc:docMk/>
            <pc:sldMk cId="1997125702" sldId="272"/>
            <ac:spMk id="18" creationId="{1D029C0C-DE98-6E2B-F86A-15B14EDA7B53}"/>
          </ac:spMkLst>
        </pc:spChg>
        <pc:spChg chg="mod">
          <ac:chgData name="Jo Hunt" userId="46816055-54e8-4152-b38d-dd6e78e579ad" providerId="ADAL" clId="{EFF81DDD-D8E0-4929-B167-1193D0F0EA44}" dt="2024-05-22T11:57:04.078" v="8" actId="1076"/>
          <ac:spMkLst>
            <pc:docMk/>
            <pc:sldMk cId="1997125702" sldId="272"/>
            <ac:spMk id="19" creationId="{0C28DE82-C36D-D0AF-1FCA-530F10115868}"/>
          </ac:spMkLst>
        </pc:spChg>
      </pc:sldChg>
      <pc:sldChg chg="del">
        <pc:chgData name="Jo Hunt" userId="46816055-54e8-4152-b38d-dd6e78e579ad" providerId="ADAL" clId="{EFF81DDD-D8E0-4929-B167-1193D0F0EA44}" dt="2024-05-22T11:56:55.321" v="6" actId="47"/>
        <pc:sldMkLst>
          <pc:docMk/>
          <pc:sldMk cId="3147711795" sldId="273"/>
        </pc:sldMkLst>
      </pc:sldChg>
      <pc:sldChg chg="addSp modSp new mod">
        <pc:chgData name="Jo Hunt" userId="46816055-54e8-4152-b38d-dd6e78e579ad" providerId="ADAL" clId="{EFF81DDD-D8E0-4929-B167-1193D0F0EA44}" dt="2024-05-22T11:56:53.161" v="5" actId="1076"/>
        <pc:sldMkLst>
          <pc:docMk/>
          <pc:sldMk cId="4163927391" sldId="274"/>
        </pc:sldMkLst>
        <pc:spChg chg="add mod">
          <ac:chgData name="Jo Hunt" userId="46816055-54e8-4152-b38d-dd6e78e579ad" providerId="ADAL" clId="{EFF81DDD-D8E0-4929-B167-1193D0F0EA44}" dt="2024-05-22T11:56:41.950" v="3" actId="1076"/>
          <ac:spMkLst>
            <pc:docMk/>
            <pc:sldMk cId="4163927391" sldId="274"/>
            <ac:spMk id="6" creationId="{430542D0-8C17-099B-A552-7E68FD15E120}"/>
          </ac:spMkLst>
        </pc:spChg>
        <pc:spChg chg="add mod">
          <ac:chgData name="Jo Hunt" userId="46816055-54e8-4152-b38d-dd6e78e579ad" providerId="ADAL" clId="{EFF81DDD-D8E0-4929-B167-1193D0F0EA44}" dt="2024-05-22T11:56:53.161" v="5" actId="1076"/>
          <ac:spMkLst>
            <pc:docMk/>
            <pc:sldMk cId="4163927391" sldId="274"/>
            <ac:spMk id="7" creationId="{2750AA2E-5BEB-4266-B212-FEA37C9A2F7D}"/>
          </ac:spMkLst>
        </pc:spChg>
      </pc:sldChg>
      <pc:sldMasterChg chg="modSldLayout">
        <pc:chgData name="Jo Hunt" userId="46816055-54e8-4152-b38d-dd6e78e579ad" providerId="ADAL" clId="{EFF81DDD-D8E0-4929-B167-1193D0F0EA44}" dt="2024-05-22T11:57:59.765" v="13" actId="6549"/>
        <pc:sldMasterMkLst>
          <pc:docMk/>
          <pc:sldMasterMk cId="1190918613" sldId="2147483648"/>
        </pc:sldMasterMkLst>
        <pc:sldLayoutChg chg="modSp mod">
          <pc:chgData name="Jo Hunt" userId="46816055-54e8-4152-b38d-dd6e78e579ad" providerId="ADAL" clId="{EFF81DDD-D8E0-4929-B167-1193D0F0EA44}" dt="2024-05-22T11:57:59.765" v="13" actId="6549"/>
          <pc:sldLayoutMkLst>
            <pc:docMk/>
            <pc:sldMasterMk cId="1190918613" sldId="2147483648"/>
            <pc:sldLayoutMk cId="3010496998" sldId="2147483662"/>
          </pc:sldLayoutMkLst>
          <pc:spChg chg="mod">
            <ac:chgData name="Jo Hunt" userId="46816055-54e8-4152-b38d-dd6e78e579ad" providerId="ADAL" clId="{EFF81DDD-D8E0-4929-B167-1193D0F0EA44}" dt="2024-05-22T11:57:59.765" v="13" actId="6549"/>
            <ac:spMkLst>
              <pc:docMk/>
              <pc:sldMasterMk cId="1190918613" sldId="2147483648"/>
              <pc:sldLayoutMk cId="3010496998" sldId="2147483662"/>
              <ac:spMk id="31" creationId="{EBDD55C0-621D-B7F6-5E88-A88E36463D7A}"/>
            </ac:spMkLst>
          </pc:spChg>
          <pc:spChg chg="mod">
            <ac:chgData name="Jo Hunt" userId="46816055-54e8-4152-b38d-dd6e78e579ad" providerId="ADAL" clId="{EFF81DDD-D8E0-4929-B167-1193D0F0EA44}" dt="2024-05-22T11:57:58.460" v="12" actId="6549"/>
            <ac:spMkLst>
              <pc:docMk/>
              <pc:sldMasterMk cId="1190918613" sldId="2147483648"/>
              <pc:sldLayoutMk cId="3010496998" sldId="2147483662"/>
              <ac:spMk id="32" creationId="{A317D00D-DD2C-8E8F-A599-899E8323048A}"/>
            </ac:spMkLst>
          </pc:spChg>
          <pc:spChg chg="mod">
            <ac:chgData name="Jo Hunt" userId="46816055-54e8-4152-b38d-dd6e78e579ad" providerId="ADAL" clId="{EFF81DDD-D8E0-4929-B167-1193D0F0EA44}" dt="2024-05-22T11:57:55.539" v="10" actId="6549"/>
            <ac:spMkLst>
              <pc:docMk/>
              <pc:sldMasterMk cId="1190918613" sldId="2147483648"/>
              <pc:sldLayoutMk cId="3010496998" sldId="2147483662"/>
              <ac:spMk id="33" creationId="{B6CA61E5-4F29-5D58-B10B-AD79A3CA9E13}"/>
            </ac:spMkLst>
          </pc:spChg>
          <pc:spChg chg="mod">
            <ac:chgData name="Jo Hunt" userId="46816055-54e8-4152-b38d-dd6e78e579ad" providerId="ADAL" clId="{EFF81DDD-D8E0-4929-B167-1193D0F0EA44}" dt="2024-05-22T11:57:56.985" v="11" actId="6549"/>
            <ac:spMkLst>
              <pc:docMk/>
              <pc:sldMasterMk cId="1190918613" sldId="2147483648"/>
              <pc:sldLayoutMk cId="3010496998" sldId="2147483662"/>
              <ac:spMk id="34" creationId="{E7F1A13E-7009-1ED8-DD53-79FA4DE1FE38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5D77A-1098-E341-B556-A3A28CC7793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29E6D-6352-B240-9819-F6309099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84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1">
    <p:bg>
      <p:bgPr>
        <a:solidFill>
          <a:srgbClr val="BA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3508" y="1"/>
            <a:ext cx="12192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8003BE71-6A71-9F50-2A9D-81DF659A77A1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27959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2">
    <p:bg>
      <p:bgPr>
        <a:solidFill>
          <a:srgbClr val="BAD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149" y="0"/>
            <a:ext cx="12181239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EE614F9-420C-AD7C-CBE3-B56A29F8CBFB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537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3">
    <p:bg>
      <p:bgPr>
        <a:solidFill>
          <a:srgbClr val="A18C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842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4">
    <p:bg>
      <p:bgPr>
        <a:solidFill>
          <a:srgbClr val="F7D18F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676382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EABECBB-0D4B-EAB6-D05F-B5369151FE84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049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5">
    <p:bg>
      <p:bgPr>
        <a:solidFill>
          <a:srgbClr val="40637D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0446"/>
          <a:stretch/>
        </p:blipFill>
        <p:spPr>
          <a:xfrm>
            <a:off x="4865274" y="0"/>
            <a:ext cx="7260757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12920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V="1">
            <a:off x="-1055716" y="0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706481" y="2928280"/>
            <a:ext cx="1841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274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8234811-A062-7C53-89C9-07EE82EE8BDB}"/>
              </a:ext>
            </a:extLst>
          </p:cNvPr>
          <p:cNvGrpSpPr/>
          <p:nvPr userDrawn="1"/>
        </p:nvGrpSpPr>
        <p:grpSpPr>
          <a:xfrm>
            <a:off x="1263368" y="2835402"/>
            <a:ext cx="367630" cy="512679"/>
            <a:chOff x="978618" y="283540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052E1CE-7498-066F-D58A-E8E0BDBAA1BF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E5AEA6-52AE-F2B8-C923-E423A3AED528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F18D06A-201C-9E7A-936B-CAB387819FA4}"/>
              </a:ext>
            </a:extLst>
          </p:cNvPr>
          <p:cNvSpPr/>
          <p:nvPr userDrawn="1"/>
        </p:nvSpPr>
        <p:spPr>
          <a:xfrm>
            <a:off x="3815740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3F0BCE-9DDD-3179-4160-4BB25B5CA663}"/>
              </a:ext>
            </a:extLst>
          </p:cNvPr>
          <p:cNvSpPr txBox="1"/>
          <p:nvPr userDrawn="1"/>
        </p:nvSpPr>
        <p:spPr>
          <a:xfrm>
            <a:off x="4393012" y="2848691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id="{125B5945-08A4-5AC3-5D07-2009686D1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89272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E004076-AD06-5BB2-95E2-AB0484258FE3}"/>
              </a:ext>
            </a:extLst>
          </p:cNvPr>
          <p:cNvGrpSpPr/>
          <p:nvPr userDrawn="1"/>
        </p:nvGrpSpPr>
        <p:grpSpPr>
          <a:xfrm>
            <a:off x="3949900" y="2835402"/>
            <a:ext cx="367630" cy="512679"/>
            <a:chOff x="978618" y="2835402"/>
            <a:chExt cx="367630" cy="512679"/>
          </a:xfrm>
        </p:grpSpPr>
        <p:pic>
          <p:nvPicPr>
            <p:cNvPr id="58" name="Graphic 57">
              <a:extLst>
                <a:ext uri="{FF2B5EF4-FFF2-40B4-BE49-F238E27FC236}">
                  <a16:creationId xmlns:a16="http://schemas.microsoft.com/office/drawing/2014/main" id="{7D121633-72BE-1025-6012-A0198A354A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F5AC369-6B9C-F05B-2A54-A79A2F64D7C8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626B388D-073F-965C-E4B4-4DFD1B8ABBE8}"/>
              </a:ext>
            </a:extLst>
          </p:cNvPr>
          <p:cNvSpPr/>
          <p:nvPr userDrawn="1"/>
        </p:nvSpPr>
        <p:spPr>
          <a:xfrm>
            <a:off x="649323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4CF1912-FE40-CC49-9269-AB6BA7050DB7}"/>
              </a:ext>
            </a:extLst>
          </p:cNvPr>
          <p:cNvSpPr txBox="1"/>
          <p:nvPr userDrawn="1"/>
        </p:nvSpPr>
        <p:spPr>
          <a:xfrm>
            <a:off x="7070511" y="2848691"/>
            <a:ext cx="1365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id="{46BFBBD0-8A57-BDB1-1C00-B3EE1C63CB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6677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BF29A1C-3D0E-9CE4-5381-0587B32985E8}"/>
              </a:ext>
            </a:extLst>
          </p:cNvPr>
          <p:cNvGrpSpPr/>
          <p:nvPr userDrawn="1"/>
        </p:nvGrpSpPr>
        <p:grpSpPr>
          <a:xfrm>
            <a:off x="6627398" y="2835402"/>
            <a:ext cx="367630" cy="512679"/>
            <a:chOff x="978618" y="2835402"/>
            <a:chExt cx="367630" cy="512679"/>
          </a:xfrm>
        </p:grpSpPr>
        <p:pic>
          <p:nvPicPr>
            <p:cNvPr id="64" name="Graphic 63">
              <a:extLst>
                <a:ext uri="{FF2B5EF4-FFF2-40B4-BE49-F238E27FC236}">
                  <a16:creationId xmlns:a16="http://schemas.microsoft.com/office/drawing/2014/main" id="{A53D2132-2F68-B103-B5C3-4317FBAA3D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95FF15E-4279-6F3E-BE72-B1ECB6110699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449F3986-B143-3C27-DCA2-C375408F31F2}"/>
              </a:ext>
            </a:extLst>
          </p:cNvPr>
          <p:cNvSpPr/>
          <p:nvPr userDrawn="1"/>
        </p:nvSpPr>
        <p:spPr>
          <a:xfrm>
            <a:off x="9171335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01FE62F-3899-8499-4D92-10FD2D51816F}"/>
              </a:ext>
            </a:extLst>
          </p:cNvPr>
          <p:cNvSpPr txBox="1"/>
          <p:nvPr userDrawn="1"/>
        </p:nvSpPr>
        <p:spPr>
          <a:xfrm>
            <a:off x="9748607" y="2928279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Placeholder 30">
            <a:extLst>
              <a:ext uri="{FF2B5EF4-FFF2-40B4-BE49-F238E27FC236}">
                <a16:creationId xmlns:a16="http://schemas.microsoft.com/office/drawing/2014/main" id="{0E4D0223-4D4E-8B0E-9979-C329E60D33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44867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4618DC2-3B5E-39AF-83CD-F5264B2BC705}"/>
              </a:ext>
            </a:extLst>
          </p:cNvPr>
          <p:cNvGrpSpPr/>
          <p:nvPr userDrawn="1"/>
        </p:nvGrpSpPr>
        <p:grpSpPr>
          <a:xfrm>
            <a:off x="9305495" y="2835402"/>
            <a:ext cx="367630" cy="512679"/>
            <a:chOff x="978618" y="2835402"/>
            <a:chExt cx="367630" cy="512679"/>
          </a:xfrm>
        </p:grpSpPr>
        <p:pic>
          <p:nvPicPr>
            <p:cNvPr id="70" name="Graphic 69">
              <a:extLst>
                <a:ext uri="{FF2B5EF4-FFF2-40B4-BE49-F238E27FC236}">
                  <a16:creationId xmlns:a16="http://schemas.microsoft.com/office/drawing/2014/main" id="{F00AECF1-7117-E0C4-81F8-E38D97C06A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C2D67D9-0DC8-DD17-7E11-1F4BE2C19EB1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640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1">
    <p:bg>
      <p:bgPr>
        <a:solidFill>
          <a:srgbClr val="F28F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 userDrawn="1"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2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2">
    <p:bg>
      <p:bgPr>
        <a:solidFill>
          <a:srgbClr val="46605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tar in a black background&#10;&#10;Description automatically generated">
            <a:extLst>
              <a:ext uri="{FF2B5EF4-FFF2-40B4-BE49-F238E27FC236}">
                <a16:creationId xmlns:a16="http://schemas.microsoft.com/office/drawing/2014/main" id="{B014D912-8225-6D61-5B63-EB72CE1BBC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0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733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054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400877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460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086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11EB4F8-847C-1D29-12A9-9DBFE3C57531}"/>
              </a:ext>
            </a:extLst>
          </p:cNvPr>
          <p:cNvGrpSpPr/>
          <p:nvPr userDrawn="1"/>
        </p:nvGrpSpPr>
        <p:grpSpPr>
          <a:xfrm>
            <a:off x="1161491" y="409922"/>
            <a:ext cx="367630" cy="512679"/>
            <a:chOff x="1594658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1594658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16200000">
            <a:off x="-1871929" y="4103914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102733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086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6F1DD31-9DAE-060D-1FD7-2454D9A5FAC4}"/>
              </a:ext>
            </a:extLst>
          </p:cNvPr>
          <p:cNvGrpSpPr/>
          <p:nvPr userDrawn="1"/>
        </p:nvGrpSpPr>
        <p:grpSpPr>
          <a:xfrm>
            <a:off x="1161491" y="2489445"/>
            <a:ext cx="367630" cy="512679"/>
            <a:chOff x="1594658" y="2489445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2489445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1594658" y="2532220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102733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4CBED3-FA23-68E4-050D-80687E157343}"/>
              </a:ext>
            </a:extLst>
          </p:cNvPr>
          <p:cNvGrpSpPr/>
          <p:nvPr userDrawn="1"/>
        </p:nvGrpSpPr>
        <p:grpSpPr>
          <a:xfrm>
            <a:off x="1161491" y="4554219"/>
            <a:ext cx="367630" cy="512679"/>
            <a:chOff x="1594658" y="4554219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554219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1594658" y="4596994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4161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0086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4161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4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3">
    <p:bg>
      <p:bgPr>
        <a:solidFill>
          <a:srgbClr val="7C678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1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85C4F0-5642-63BF-2ECA-FF294506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311C4-3BEB-786E-1BD7-DBAB30CA6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472D-97F3-5B56-D852-1CD5B10BF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C3827C-384A-BD44-BEE8-1D50F0F633C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ADC7-1ADB-36E1-E565-FDC75AC87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94B2F-8551-E8E0-6023-12B9976C8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A2AFE5-102E-BE4E-B0A3-72AF0DE0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1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nah@acf.org.uk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D28D05C-2DDC-373A-7FF0-79ECB08CEA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BDF2E24-8593-5348-270B-44E290D359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96F2AEFE-285A-C358-71AF-4D6C98CF96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consider how did this work surprise you? How did this work challenge you? What was the ‘light-bulb’ moment?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1D029C0C-DE98-6E2B-F86A-15B14EDA7B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outcome / impact?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Anything unintended?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would you do differently next time?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do you plan to take this work forward?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do you want other funders to know?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28DE82-C36D-D0AF-1FCA-530F10115868}"/>
              </a:ext>
            </a:extLst>
          </p:cNvPr>
          <p:cNvSpPr txBox="1"/>
          <p:nvPr/>
        </p:nvSpPr>
        <p:spPr>
          <a:xfrm>
            <a:off x="7640031" y="2081212"/>
            <a:ext cx="4357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Optional: This space can be used for a visual, such as a photo, graph, icon. Keep the file size of visuals as small as possible. Try to reduce to the smallest size possible without affecting the quality of your image.</a:t>
            </a:r>
            <a:b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</a:br>
            <a:endParaRPr 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4DE129-6790-09E5-AA59-4298CCF84848}"/>
              </a:ext>
            </a:extLst>
          </p:cNvPr>
          <p:cNvSpPr txBox="1"/>
          <p:nvPr/>
        </p:nvSpPr>
        <p:spPr>
          <a:xfrm>
            <a:off x="8288209" y="5772449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Add your organisation’s name and logo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95511A-07D2-1384-6C23-D83480F3FC06}"/>
              </a:ext>
            </a:extLst>
          </p:cNvPr>
          <p:cNvSpPr txBox="1"/>
          <p:nvPr/>
        </p:nvSpPr>
        <p:spPr>
          <a:xfrm>
            <a:off x="7640031" y="323502"/>
            <a:ext cx="43579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This is your guide slide with instructions for what content to provide. Please do not edit it! Use the slide on page 2 to submit your content. </a:t>
            </a:r>
          </a:p>
          <a:p>
            <a:endParaRPr lang="en-GB" sz="1400" b="1" dirty="0">
              <a:solidFill>
                <a:srgbClr val="FF0000"/>
              </a:solidFill>
              <a:latin typeface="Helvetica" pitchFamily="2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Email 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  <a:hlinkClick r:id="rId2"/>
              </a:rPr>
              <a:t>hannah@acf.org.uk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 if you have any questions.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12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24F2BF-5A22-D6F2-86CA-F0588C8520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3981A-185D-F6B8-D80E-95D6B7D5D7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A67A47-75F3-EDD9-4BD1-4663354F33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F7B74-EE10-CA42-999F-3CEAD7022FB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0542D0-8C17-099B-A552-7E68FD15E120}"/>
              </a:ext>
            </a:extLst>
          </p:cNvPr>
          <p:cNvSpPr txBox="1"/>
          <p:nvPr/>
        </p:nvSpPr>
        <p:spPr>
          <a:xfrm>
            <a:off x="9011938" y="491263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[IMAGE]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50AA2E-5BEB-4266-B212-FEA37C9A2F7D}"/>
              </a:ext>
            </a:extLst>
          </p:cNvPr>
          <p:cNvSpPr txBox="1"/>
          <p:nvPr/>
        </p:nvSpPr>
        <p:spPr>
          <a:xfrm>
            <a:off x="9600518" y="5774428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[LOGO]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927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d6f0f533-dc81-4ba6-9ba5-48f59a185464" ContentTypeId="0x01010004E0767439246242B541626445CA821804" PreviousValue="false" LastSyncTimeStamp="2023-10-12T14:50:40.51Z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k" ma:contentTypeID="0x01010004E0767439246242B541626445CA821804000AA3E647ED27BB4987A16BA42DD714C7" ma:contentTypeVersion="4" ma:contentTypeDescription="CT used in Work library" ma:contentTypeScope="" ma:versionID="6b8168eb3efabf7dcfb47c55a2cbfd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db53997065cfe661be0facbee8f818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75BA75-BC76-4493-A4FA-9EC5EB7ACA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67C91C-1203-4FE5-99A4-8F741FFED699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F9A5B7D-D472-4522-92E8-32A90A2C0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Corbett</dc:creator>
  <cp:lastModifiedBy>Jo Hunt</cp:lastModifiedBy>
  <cp:revision>10</cp:revision>
  <dcterms:created xsi:type="dcterms:W3CDTF">2024-05-20T10:29:51Z</dcterms:created>
  <dcterms:modified xsi:type="dcterms:W3CDTF">2024-05-22T11:58:04Z</dcterms:modified>
</cp:coreProperties>
</file>